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5" r:id="rId4"/>
    <p:sldId id="287" r:id="rId5"/>
    <p:sldId id="288" r:id="rId6"/>
    <p:sldId id="289" r:id="rId7"/>
    <p:sldId id="291" r:id="rId8"/>
    <p:sldId id="290" r:id="rId9"/>
    <p:sldId id="292" r:id="rId10"/>
    <p:sldId id="293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12-11-2018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administratie@helicon.n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dirty="0" smtClean="0"/>
              <a:t>Eerste </a:t>
            </a:r>
            <a:r>
              <a:rPr lang="nl-NL" sz="5400" dirty="0" err="1" smtClean="0"/>
              <a:t>coachles</a:t>
            </a:r>
            <a:r>
              <a:rPr lang="nl-NL" sz="5400" dirty="0" smtClean="0"/>
              <a:t> 2018/2019</a:t>
            </a:r>
            <a:endParaRPr lang="nl-NL" sz="54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Afspraken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verwachten jullie?</a:t>
            </a:r>
          </a:p>
          <a:p>
            <a:r>
              <a:rPr lang="nl-NL" dirty="0" smtClean="0"/>
              <a:t>Wat kunnen jullie verwachten.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9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Hoe was jullie stage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Een rondje: wat heb je geleerd?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 op school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Afronding stage(verslag)</a:t>
            </a:r>
          </a:p>
          <a:p>
            <a:r>
              <a:rPr lang="nl-NL" dirty="0" smtClean="0"/>
              <a:t>Nieuwe lestijden</a:t>
            </a:r>
          </a:p>
          <a:p>
            <a:pPr lvl="1"/>
            <a:r>
              <a:rPr lang="nl-NL" dirty="0" smtClean="0"/>
              <a:t>En dus ook verkort rooster</a:t>
            </a:r>
          </a:p>
          <a:p>
            <a:r>
              <a:rPr lang="nl-NL" dirty="0" smtClean="0"/>
              <a:t>Jaarplanning</a:t>
            </a:r>
          </a:p>
          <a:p>
            <a:r>
              <a:rPr lang="nl-NL" dirty="0" smtClean="0"/>
              <a:t>Inhoud IBS 3.2 Ondernemen</a:t>
            </a:r>
          </a:p>
          <a:p>
            <a:r>
              <a:rPr lang="nl-NL" dirty="0" smtClean="0"/>
              <a:t>Rooster</a:t>
            </a:r>
          </a:p>
          <a:p>
            <a:pPr lvl="1"/>
            <a:r>
              <a:rPr lang="nl-NL" dirty="0" smtClean="0"/>
              <a:t>Deze week</a:t>
            </a:r>
          </a:p>
          <a:p>
            <a:r>
              <a:rPr lang="nl-NL" dirty="0" smtClean="0"/>
              <a:t>Ik wil jullie wat beter leren kennen / coachgesprekken.</a:t>
            </a:r>
          </a:p>
          <a:p>
            <a:r>
              <a:rPr lang="nl-NL" dirty="0" err="1" smtClean="0"/>
              <a:t>Leerlingtevredenheidsonderzoek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829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Afronding stage(verslag)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Ingevulde en ondertekende urenverantwoording doormailen naar </a:t>
            </a:r>
            <a:r>
              <a:rPr lang="nl-NL" dirty="0" smtClean="0">
                <a:hlinkClick r:id="rId2"/>
              </a:rPr>
              <a:t>administratie@helicon.nl</a:t>
            </a:r>
            <a:r>
              <a:rPr lang="nl-NL" dirty="0" smtClean="0"/>
              <a:t> met mij in de CC</a:t>
            </a:r>
          </a:p>
          <a:p>
            <a:r>
              <a:rPr lang="nl-NL" dirty="0" smtClean="0"/>
              <a:t>Verslag uiterlijk vrijdag 16 november (23:59) inleveren. Mag digitaal.</a:t>
            </a:r>
          </a:p>
          <a:p>
            <a:pPr lvl="1"/>
            <a:r>
              <a:rPr lang="nl-NL" dirty="0" smtClean="0"/>
              <a:t>Ondertekende beoordeling mag je los inleveren of inscannen.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912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Nieuwe lestijden.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Volgende week </a:t>
            </a:r>
          </a:p>
          <a:p>
            <a:pPr marL="0" indent="0">
              <a:buNone/>
            </a:pPr>
            <a:r>
              <a:rPr lang="nl-NL" dirty="0" smtClean="0"/>
              <a:t>Ma + di verkort.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326422"/>
            <a:ext cx="5112568" cy="584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31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Jaarplanning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" y="2581275"/>
            <a:ext cx="900112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80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IBS 3.2 Ondernemen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184620"/>
            <a:ext cx="8269694" cy="33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Rooster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52736"/>
            <a:ext cx="86487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40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Coaching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AVG</a:t>
            </a:r>
          </a:p>
          <a:p>
            <a:r>
              <a:rPr lang="nl-NL" dirty="0" err="1" smtClean="0"/>
              <a:t>Leerlingtevredenheidsonderzoek</a:t>
            </a:r>
            <a:endParaRPr lang="nl-NL" dirty="0" smtClean="0"/>
          </a:p>
          <a:p>
            <a:r>
              <a:rPr lang="nl-NL" dirty="0" smtClean="0"/>
              <a:t>Klassenvertegenwoordiger</a:t>
            </a:r>
          </a:p>
          <a:p>
            <a:r>
              <a:rPr lang="nl-NL" dirty="0" smtClean="0"/>
              <a:t>Voorbereiding coachgesprekken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807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116</Words>
  <Application>Microsoft Office PowerPoint</Application>
  <PresentationFormat>Diavoorstelling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Kantoorthema</vt:lpstr>
      <vt:lpstr>PowerPoint-presentatie</vt:lpstr>
      <vt:lpstr>Hoe was jullie stage</vt:lpstr>
      <vt:lpstr>Terug op school</vt:lpstr>
      <vt:lpstr>Afronding stage(verslag)</vt:lpstr>
      <vt:lpstr>PowerPoint-presentatie</vt:lpstr>
      <vt:lpstr>Jaarplanning</vt:lpstr>
      <vt:lpstr>IBS 3.2 Ondernemen</vt:lpstr>
      <vt:lpstr>Rooster</vt:lpstr>
      <vt:lpstr>Coaching</vt:lpstr>
      <vt:lpstr>Afspraken 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32</cp:revision>
  <dcterms:created xsi:type="dcterms:W3CDTF">2013-11-15T15:05:42Z</dcterms:created>
  <dcterms:modified xsi:type="dcterms:W3CDTF">2018-11-12T14:20:55Z</dcterms:modified>
</cp:coreProperties>
</file>